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5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-18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1" name="Picture 3" descr="C:\Users\user1\Downloads\Screenshot_20210224_0858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52"/>
          <a:stretch/>
        </p:blipFill>
        <p:spPr bwMode="auto">
          <a:xfrm>
            <a:off x="1187624" y="859217"/>
            <a:ext cx="2427437" cy="13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1\Downloads\IMG_20210216_1043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3"/>
          <a:stretch/>
        </p:blipFill>
        <p:spPr bwMode="auto">
          <a:xfrm>
            <a:off x="1201209" y="2193376"/>
            <a:ext cx="2400266" cy="152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1\Downloads\IMG_20210216_09002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9" b="8452"/>
          <a:stretch/>
        </p:blipFill>
        <p:spPr bwMode="auto">
          <a:xfrm>
            <a:off x="1210504" y="3718078"/>
            <a:ext cx="2400266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1\Downloads\IMG_20210217_1134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51" t="23085" r="-71" b="1907"/>
          <a:stretch/>
        </p:blipFill>
        <p:spPr bwMode="auto">
          <a:xfrm>
            <a:off x="3419872" y="859217"/>
            <a:ext cx="2632585" cy="13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1\Downloads\Screenshot_20210224_0907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034" y="2227686"/>
            <a:ext cx="1020973" cy="150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1\Downloads\Screenshot_20210224_090836_com.huawei.himovie.oversea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9" r="40486"/>
          <a:stretch/>
        </p:blipFill>
        <p:spPr bwMode="auto">
          <a:xfrm>
            <a:off x="4537579" y="2241455"/>
            <a:ext cx="1497718" cy="150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user1\Downloads\Screenshot_20210224_091801_com.huawei.himovie.overseas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5" b="8066"/>
          <a:stretch/>
        </p:blipFill>
        <p:spPr bwMode="auto">
          <a:xfrm>
            <a:off x="6069345" y="859217"/>
            <a:ext cx="1036423" cy="178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user1\Downloads\Screenshot_20210224_091547_com.huawei.himovie.overseas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0" b="10594"/>
          <a:stretch/>
        </p:blipFill>
        <p:spPr bwMode="auto">
          <a:xfrm>
            <a:off x="7053021" y="859217"/>
            <a:ext cx="1011110" cy="174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ser1\Downloads\IMG-20210220-WA0021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3"/>
          <a:stretch/>
        </p:blipFill>
        <p:spPr bwMode="auto">
          <a:xfrm>
            <a:off x="6056743" y="2598193"/>
            <a:ext cx="2035449" cy="127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user1\Downloads\IMG_20210224_09261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/>
          <a:stretch/>
        </p:blipFill>
        <p:spPr bwMode="auto">
          <a:xfrm>
            <a:off x="3640194" y="3733297"/>
            <a:ext cx="2412263" cy="13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user1\Downloads\IMG_20210224_094104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/>
          <a:stretch/>
        </p:blipFill>
        <p:spPr bwMode="auto">
          <a:xfrm>
            <a:off x="6052457" y="3718078"/>
            <a:ext cx="2059863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86537" y="1745148"/>
            <a:ext cx="2325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Детский фестиваль «Радуга родных языков»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user1\Downloads\Screenshot_20210224_081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44" y="932425"/>
            <a:ext cx="2262472" cy="125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1\Downloads\Screenshot_20210224_0815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955" y="2332547"/>
            <a:ext cx="2276362" cy="129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1\Downloads\Screenshot_20210224_0815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8"/>
          <a:stretch/>
        </p:blipFill>
        <p:spPr bwMode="auto">
          <a:xfrm>
            <a:off x="4863112" y="3791366"/>
            <a:ext cx="2211356" cy="118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1\Downloads\Screenshot_20210224_08123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2"/>
          <a:stretch/>
        </p:blipFill>
        <p:spPr bwMode="auto">
          <a:xfrm>
            <a:off x="874642" y="933848"/>
            <a:ext cx="2160000" cy="127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1\Downloads\Screenshot_20210224_08115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/>
          <a:stretch/>
        </p:blipFill>
        <p:spPr bwMode="auto">
          <a:xfrm>
            <a:off x="874642" y="2332547"/>
            <a:ext cx="2160000" cy="125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1\Downloads\Screenshot_20210224_08215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6805" b="8077"/>
          <a:stretch/>
        </p:blipFill>
        <p:spPr bwMode="auto">
          <a:xfrm>
            <a:off x="2656114" y="3791367"/>
            <a:ext cx="2056772" cy="11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3144</TotalTime>
  <Words>10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user1</cp:lastModifiedBy>
  <cp:revision>415</cp:revision>
  <cp:lastPrinted>2021-02-04T07:26:50Z</cp:lastPrinted>
  <dcterms:created xsi:type="dcterms:W3CDTF">2015-10-13T08:15:21Z</dcterms:created>
  <dcterms:modified xsi:type="dcterms:W3CDTF">2021-03-01T07:44:53Z</dcterms:modified>
</cp:coreProperties>
</file>